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CDA552-C8AC-494B-9DBE-E34180924094}" v="110" dt="2024-06-14T13:56:44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RI MARTINS ROCHA ." userId="09245224-3a82-483b-9d39-2a763efb5c96" providerId="ADAL" clId="{B0CDA552-C8AC-494B-9DBE-E34180924094}"/>
    <pc:docChg chg="custSel modSld">
      <pc:chgData name="YURI MARTINS ROCHA ." userId="09245224-3a82-483b-9d39-2a763efb5c96" providerId="ADAL" clId="{B0CDA552-C8AC-494B-9DBE-E34180924094}" dt="2024-06-14T13:56:44.959" v="131" actId="313"/>
      <pc:docMkLst>
        <pc:docMk/>
      </pc:docMkLst>
      <pc:sldChg chg="addSp modSp mod modAnim">
        <pc:chgData name="YURI MARTINS ROCHA ." userId="09245224-3a82-483b-9d39-2a763efb5c96" providerId="ADAL" clId="{B0CDA552-C8AC-494B-9DBE-E34180924094}" dt="2024-06-14T13:56:44.959" v="131" actId="313"/>
        <pc:sldMkLst>
          <pc:docMk/>
          <pc:sldMk cId="2753759757" sldId="266"/>
        </pc:sldMkLst>
        <pc:spChg chg="mod">
          <ac:chgData name="YURI MARTINS ROCHA ." userId="09245224-3a82-483b-9d39-2a763efb5c96" providerId="ADAL" clId="{B0CDA552-C8AC-494B-9DBE-E34180924094}" dt="2024-06-14T13:56:44.959" v="131" actId="313"/>
          <ac:spMkLst>
            <pc:docMk/>
            <pc:sldMk cId="2753759757" sldId="266"/>
            <ac:spMk id="3" creationId="{AB05FD45-502E-02BF-AF10-B36E36524D12}"/>
          </ac:spMkLst>
        </pc:spChg>
        <pc:picChg chg="mod">
          <ac:chgData name="YURI MARTINS ROCHA ." userId="09245224-3a82-483b-9d39-2a763efb5c96" providerId="ADAL" clId="{B0CDA552-C8AC-494B-9DBE-E34180924094}" dt="2024-06-14T13:45:09.825" v="23" actId="14100"/>
          <ac:picMkLst>
            <pc:docMk/>
            <pc:sldMk cId="2753759757" sldId="266"/>
            <ac:picMk id="5" creationId="{7158BD83-0B0E-726C-F799-3FDCC073DC07}"/>
          </ac:picMkLst>
        </pc:picChg>
        <pc:picChg chg="add mod">
          <ac:chgData name="YURI MARTINS ROCHA ." userId="09245224-3a82-483b-9d39-2a763efb5c96" providerId="ADAL" clId="{B0CDA552-C8AC-494B-9DBE-E34180924094}" dt="2024-06-14T13:49:14.649" v="120" actId="1076"/>
          <ac:picMkLst>
            <pc:docMk/>
            <pc:sldMk cId="2753759757" sldId="266"/>
            <ac:picMk id="6" creationId="{31CA6D64-0FEE-B6A1-4132-B9A51F6AE701}"/>
          </ac:picMkLst>
        </pc:picChg>
        <pc:picChg chg="mod">
          <ac:chgData name="YURI MARTINS ROCHA ." userId="09245224-3a82-483b-9d39-2a763efb5c96" providerId="ADAL" clId="{B0CDA552-C8AC-494B-9DBE-E34180924094}" dt="2024-06-14T13:48:52.026" v="118" actId="1076"/>
          <ac:picMkLst>
            <pc:docMk/>
            <pc:sldMk cId="2753759757" sldId="266"/>
            <ac:picMk id="7" creationId="{FD017287-1A06-DD7D-12E6-476814DA95BC}"/>
          </ac:picMkLst>
        </pc:picChg>
        <pc:picChg chg="mod">
          <ac:chgData name="YURI MARTINS ROCHA ." userId="09245224-3a82-483b-9d39-2a763efb5c96" providerId="ADAL" clId="{B0CDA552-C8AC-494B-9DBE-E34180924094}" dt="2024-06-14T13:49:05.880" v="119" actId="1076"/>
          <ac:picMkLst>
            <pc:docMk/>
            <pc:sldMk cId="2753759757" sldId="266"/>
            <ac:picMk id="9" creationId="{D0D4C472-B8F8-686F-E7D7-FF27631AEF5E}"/>
          </ac:picMkLst>
        </pc:picChg>
        <pc:picChg chg="add mod">
          <ac:chgData name="YURI MARTINS ROCHA ." userId="09245224-3a82-483b-9d39-2a763efb5c96" providerId="ADAL" clId="{B0CDA552-C8AC-494B-9DBE-E34180924094}" dt="2024-06-14T13:55:31.979" v="126" actId="1076"/>
          <ac:picMkLst>
            <pc:docMk/>
            <pc:sldMk cId="2753759757" sldId="266"/>
            <ac:picMk id="10" creationId="{68260C80-C05E-107D-7434-4658C11B32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F44B7-63EB-4979-B2C0-E4AAE5C2433E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F5068-9F0A-4AEC-A534-F82744C3A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97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F5068-9F0A-4AEC-A534-F82744C3A7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94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3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9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6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8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62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8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8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8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2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50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1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6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73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8FB7D82A-5641-4C41-F3A2-0DF30EBE1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2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74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Top left">
            <a:extLst>
              <a:ext uri="{FF2B5EF4-FFF2-40B4-BE49-F238E27FC236}">
                <a16:creationId xmlns:a16="http://schemas.microsoft.com/office/drawing/2014/main" id="{D4ED21F2-92DE-4312-8DBE-C137E2A19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87C1C3-17AE-4E8E-92D1-9D9478E5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8317897-0579-4C54-A2C9-1D9E6CFE7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0D173-E475-4E91-9B9D-38FB26902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DFA5031-46E4-4B54-B410-B2C45429D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470EC3-8E74-4E72-84DE-D86003D2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1803245-48A5-47F5-9F36-BA72818ED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29F321-A6F8-46F1-9834-04492B97F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467D70-26CD-4313-B6A0-EAF328FA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920980-99DE-F0DD-4B00-4BB7C0BE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795638" cy="1645419"/>
          </a:xfrm>
        </p:spPr>
        <p:txBody>
          <a:bodyPr anchor="b">
            <a:normAutofit/>
          </a:bodyPr>
          <a:lstStyle/>
          <a:p>
            <a:pPr algn="ctr"/>
            <a:r>
              <a:rPr lang="pt-BR" dirty="0"/>
              <a:t>AGRADECIMENTOS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05FD45-502E-02BF-AF10-B36E36524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618" y="1990505"/>
            <a:ext cx="7796762" cy="1743915"/>
          </a:xfrm>
        </p:spPr>
        <p:txBody>
          <a:bodyPr anchor="ctr"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1100" dirty="0"/>
              <a:t>Quero expressar minha gratidão a pessoas incríveis que têm sido pilares fundamentais em minha jornada. À minha mãe e meu pai, cujo amor incondicional e apoio constante têm sido minha fonte de força e inspiração. À minha irmã e meus primos, companheiros de tantas aventuras e confidentes nas horas difíceis. Minha namorada que não me </a:t>
            </a:r>
            <a:r>
              <a:rPr lang="pt-BR" sz="1100"/>
              <a:t>deixa desistir </a:t>
            </a:r>
            <a:r>
              <a:rPr lang="pt-BR" sz="1100" dirty="0"/>
              <a:t>de nada e sempre está me apoiando cada dia mais.</a:t>
            </a:r>
            <a:br>
              <a:rPr lang="pt-BR" sz="1100" dirty="0"/>
            </a:br>
            <a:r>
              <a:rPr lang="pt-BR" sz="1100" dirty="0"/>
              <a:t>Ao meu grupo de PI. Juntos, estamos construindo algo verdadeiramente significativo, e sou grato por nossa união e determinação, pois vocês sempre me incentivam a dar o melhor de mim e sempre demonstram acreditar no meu potencial.</a:t>
            </a:r>
            <a:br>
              <a:rPr lang="pt-BR" sz="1100" dirty="0"/>
            </a:br>
            <a:r>
              <a:rPr lang="pt-BR" sz="1100" dirty="0"/>
              <a:t>Aos meus amigos de sala de aula, que tornam cada dia mais leve e divertido. Suas risadas, conselhos e apoio... valorizo imensamente. Obrigado por tornarem minha jornada acadêmica tão memorável.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pt-BR" sz="1100" dirty="0"/>
              <a:t>A todos vocês, minha gratidão é muito grande. Sejam familiares, colegas ou amigos, cada um de vocês deixou uma marca na minha vida, e por isso sou muito grato.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pt-BR" sz="1100" dirty="0"/>
          </a:p>
        </p:txBody>
      </p:sp>
      <p:pic>
        <p:nvPicPr>
          <p:cNvPr id="7" name="Imagem 6" descr="Uma imagem contendo pessoa, homem, edifício, terno&#10;&#10;Descrição gerada automaticamente">
            <a:extLst>
              <a:ext uri="{FF2B5EF4-FFF2-40B4-BE49-F238E27FC236}">
                <a16:creationId xmlns:a16="http://schemas.microsoft.com/office/drawing/2014/main" id="{FD017287-1A06-DD7D-12E6-476814DA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" y="3907043"/>
            <a:ext cx="1794937" cy="2393250"/>
          </a:xfrm>
          <a:prstGeom prst="rect">
            <a:avLst/>
          </a:prstGeom>
        </p:spPr>
      </p:pic>
      <p:pic>
        <p:nvPicPr>
          <p:cNvPr id="9" name="Imagem 8" descr="Homem e mulher sorrindo&#10;&#10;Descrição gerada automaticamente">
            <a:extLst>
              <a:ext uri="{FF2B5EF4-FFF2-40B4-BE49-F238E27FC236}">
                <a16:creationId xmlns:a16="http://schemas.microsoft.com/office/drawing/2014/main" id="{D0D4C472-B8F8-686F-E7D7-FF27631AE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231" y="3911572"/>
            <a:ext cx="1794937" cy="2393250"/>
          </a:xfrm>
          <a:prstGeom prst="rect">
            <a:avLst/>
          </a:prstGeom>
        </p:spPr>
      </p:pic>
      <p:pic>
        <p:nvPicPr>
          <p:cNvPr id="5" name="Imagem 4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7158BD83-0B0E-726C-F799-3FDCC073D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77" y="4267348"/>
            <a:ext cx="2690105" cy="2017579"/>
          </a:xfrm>
          <a:prstGeom prst="rect">
            <a:avLst/>
          </a:prstGeom>
        </p:spPr>
      </p:pic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25330748-DCD3-40F6-80B6-BBD60F134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8" name="Graphic 157">
              <a:extLst>
                <a:ext uri="{FF2B5EF4-FFF2-40B4-BE49-F238E27FC236}">
                  <a16:creationId xmlns:a16="http://schemas.microsoft.com/office/drawing/2014/main" id="{7C76B3F8-E57B-4B84-AFCF-111FFBED9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1327FF-A0D9-4C0E-A2D9-BDEBA8A07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EC6B6B4-1322-4A16-96A5-99CA4AC09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BE35EC6-17FE-468B-8D53-827021BA9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F55A04D-04B8-4EEA-8259-B97C0B9E8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65F71FB-B02A-4D26-83F1-F529612E0D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5629FE-C08C-4B86-A392-E6717B454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D3C2A6F-3D83-4184-9EF4-34250BA8A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C3D0CE-49BC-4D5A-8326-EE25E39F4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6" name="Imagem 5" descr="Homem sem camisa com celular na mão&#10;&#10;Descrição gerada automaticamente com confiança média">
            <a:extLst>
              <a:ext uri="{FF2B5EF4-FFF2-40B4-BE49-F238E27FC236}">
                <a16:creationId xmlns:a16="http://schemas.microsoft.com/office/drawing/2014/main" id="{31CA6D64-0FEE-B6A1-4132-B9A51F6AE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13" y="3905029"/>
            <a:ext cx="1794938" cy="2393251"/>
          </a:xfrm>
          <a:prstGeom prst="rect">
            <a:avLst/>
          </a:prstGeom>
        </p:spPr>
      </p:pic>
      <p:pic>
        <p:nvPicPr>
          <p:cNvPr id="10" name="Imagem 9" descr="Mulher posando para foto em frente a loja&#10;&#10;Descrição gerada automaticamente">
            <a:extLst>
              <a:ext uri="{FF2B5EF4-FFF2-40B4-BE49-F238E27FC236}">
                <a16:creationId xmlns:a16="http://schemas.microsoft.com/office/drawing/2014/main" id="{68260C80-C05E-107D-7434-4658C11B3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35" y="3911572"/>
            <a:ext cx="1794938" cy="23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0" name="Freeform: Shape 4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D09213-73AD-9DA3-C768-E13E486C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LINHA DA VIDA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A3FB7-2EB0-153A-4CEC-3E41B6A7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1800" dirty="0"/>
              <a:t>Entre 2009/2010 surgiu meu interesse pelo anime, através de canais abertos de televisão, no período da tarde.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800" dirty="0"/>
              <a:t>Me interessei por Naruto por várias razões. Primeiramente, a história apresenta temas profundos de amizade, superação e perseverança, que refletem comigo em um nível pessoal. A jornada de Naruto, buscando reconhecimento e se tornando um ninja poderoso, é inspiradora e me faz refletir sobre minha própria jornada na vida.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37C5A63-1036-7782-03DA-6F82802B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4" r="2459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151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52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36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Imagem 4" descr="Desenho de uma cidade&#10;&#10;Descrição gerada automaticamente">
            <a:extLst>
              <a:ext uri="{FF2B5EF4-FFF2-40B4-BE49-F238E27FC236}">
                <a16:creationId xmlns:a16="http://schemas.microsoft.com/office/drawing/2014/main" id="{4A063CAF-38BD-3302-4375-22DE90706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F7847-3F5D-5DAF-06F9-A6798B7B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133" y="312117"/>
            <a:ext cx="10190071" cy="151509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Objetivo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Desenvolvimento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Sustentável</a:t>
            </a:r>
            <a:endParaRPr lang="en-US" kern="1200" dirty="0">
              <a:solidFill>
                <a:srgbClr val="FFFFFF"/>
              </a:solidFill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D9F000DF-796D-DBA4-A538-C472498E7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33" y="2666601"/>
            <a:ext cx="1638529" cy="1609950"/>
          </a:xfrm>
          <a:prstGeom prst="rect">
            <a:avLst/>
          </a:prstGeom>
        </p:spPr>
      </p:pic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1F268AE-C85A-FE46-5479-3C04DFDDD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44" y="2726554"/>
            <a:ext cx="1667108" cy="158137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D3DB14C-764C-D03B-A20A-8A0B67D98E17}"/>
              </a:ext>
            </a:extLst>
          </p:cNvPr>
          <p:cNvSpPr txBox="1"/>
          <p:nvPr/>
        </p:nvSpPr>
        <p:spPr>
          <a:xfrm>
            <a:off x="1246800" y="4371163"/>
            <a:ext cx="351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Aborda temas de Desigualdade e descriminação, incentivando a superação de barreiras.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14537A2-0F8E-60CF-CF2C-4F8FA72618AD}"/>
              </a:ext>
            </a:extLst>
          </p:cNvPr>
          <p:cNvSpPr txBox="1"/>
          <p:nvPr/>
        </p:nvSpPr>
        <p:spPr>
          <a:xfrm>
            <a:off x="1419018" y="2208705"/>
            <a:ext cx="31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</a:rPr>
              <a:t>Redução das </a:t>
            </a:r>
            <a:r>
              <a:rPr lang="pt-BR" dirty="0" err="1">
                <a:solidFill>
                  <a:schemeClr val="bg2"/>
                </a:solidFill>
              </a:rPr>
              <a:t>Desiguadades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AB25488-9FDE-0C49-6B56-56B943274924}"/>
              </a:ext>
            </a:extLst>
          </p:cNvPr>
          <p:cNvSpPr txBox="1"/>
          <p:nvPr/>
        </p:nvSpPr>
        <p:spPr>
          <a:xfrm>
            <a:off x="7596352" y="2080223"/>
            <a:ext cx="317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Paz, justiça e instituições eficazes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02D8F3-D01E-F957-576E-6717CE96F7FF}"/>
              </a:ext>
            </a:extLst>
          </p:cNvPr>
          <p:cNvSpPr txBox="1"/>
          <p:nvPr/>
        </p:nvSpPr>
        <p:spPr>
          <a:xfrm>
            <a:off x="7447274" y="4396306"/>
            <a:ext cx="379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Aborda questões de paz, justiça e busca pela harmonia nas relações entre nações e personagens.</a:t>
            </a:r>
          </a:p>
        </p:txBody>
      </p:sp>
    </p:spTree>
    <p:extLst>
      <p:ext uri="{BB962C8B-B14F-4D97-AF65-F5344CB8AC3E}">
        <p14:creationId xmlns:p14="http://schemas.microsoft.com/office/powerpoint/2010/main" val="22282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2B9A89-0167-E475-6745-EE2BC236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087571"/>
            <a:ext cx="4795282" cy="2031941"/>
          </a:xfrm>
        </p:spPr>
        <p:txBody>
          <a:bodyPr anchor="ctr">
            <a:normAutofit/>
          </a:bodyPr>
          <a:lstStyle/>
          <a:p>
            <a:r>
              <a:rPr lang="pt-BR" dirty="0"/>
              <a:t>FERRAMENTAS DE GESTÃO</a:t>
            </a:r>
          </a:p>
        </p:txBody>
      </p:sp>
      <p:grpSp>
        <p:nvGrpSpPr>
          <p:cNvPr id="43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5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CD8BD234-2FB7-633B-6573-0C3ED0C8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" b="39969"/>
          <a:stretch/>
        </p:blipFill>
        <p:spPr>
          <a:xfrm>
            <a:off x="188468" y="10"/>
            <a:ext cx="11812017" cy="3919684"/>
          </a:xfrm>
          <a:prstGeom prst="rect">
            <a:avLst/>
          </a:prstGeom>
        </p:spPr>
      </p:pic>
      <p:grpSp>
        <p:nvGrpSpPr>
          <p:cNvPr id="55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DF4E14-B09B-5389-C093-0FAB7647F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403" y="4124854"/>
            <a:ext cx="4977905" cy="20314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TRELLO | GITHUB</a:t>
            </a:r>
          </a:p>
        </p:txBody>
      </p:sp>
    </p:spTree>
    <p:extLst>
      <p:ext uri="{BB962C8B-B14F-4D97-AF65-F5344CB8AC3E}">
        <p14:creationId xmlns:p14="http://schemas.microsoft.com/office/powerpoint/2010/main" val="81756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esenho de rosto de pessoa&#10;&#10;Descrição gerada automaticamente com confiança baixa">
            <a:extLst>
              <a:ext uri="{FF2B5EF4-FFF2-40B4-BE49-F238E27FC236}">
                <a16:creationId xmlns:a16="http://schemas.microsoft.com/office/drawing/2014/main" id="{B4EA91C0-5A52-F6A5-CFE4-A0A3EC0D7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" r="-1" b="553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2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9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83B8043-02B1-69C7-9FDE-7F5355AA2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849" y="4938342"/>
            <a:ext cx="2086798" cy="11170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SITE</a:t>
            </a:r>
          </a:p>
        </p:txBody>
      </p:sp>
      <p:grpSp>
        <p:nvGrpSpPr>
          <p:cNvPr id="79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994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32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7" name="Freeform: Shape 32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98" name="Freeform: Shape 33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99" name="Freeform: Shape 33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0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01" name="Freeform: Shape 33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33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33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33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33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34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34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9" name="Freeform: Shape 34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34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34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34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34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34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35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16" name="Rectangle 35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7" name="Rectangle 35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8" name="Rectangle 356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E04B530A-3A04-B1E0-F182-760228B36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4" r="36985" b="1"/>
          <a:stretch/>
        </p:blipFill>
        <p:spPr>
          <a:xfrm>
            <a:off x="20" y="10"/>
            <a:ext cx="4724379" cy="6856614"/>
          </a:xfrm>
          <a:prstGeom prst="rect">
            <a:avLst/>
          </a:prstGeom>
        </p:spPr>
      </p:pic>
      <p:grpSp>
        <p:nvGrpSpPr>
          <p:cNvPr id="419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360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361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362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363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364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365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CC6673E-4BE4-7CA0-8D55-F3F8336F9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7" b="1"/>
          <a:stretch/>
        </p:blipFill>
        <p:spPr>
          <a:xfrm>
            <a:off x="4724399" y="10"/>
            <a:ext cx="7467601" cy="6856614"/>
          </a:xfrm>
          <a:prstGeom prst="rect">
            <a:avLst/>
          </a:prstGeom>
        </p:spPr>
      </p:pic>
      <p:grpSp>
        <p:nvGrpSpPr>
          <p:cNvPr id="42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6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37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37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37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37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37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2" name="Freeform: Shape 36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1FC6BFD-B977-ABCD-60B4-46BA59F6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BANCO DE DADOS</a:t>
            </a:r>
          </a:p>
        </p:txBody>
      </p:sp>
      <p:grpSp>
        <p:nvGrpSpPr>
          <p:cNvPr id="433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434" name="Straight Connector 379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5" name="Straight Connector 380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3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Robô operando uma máquina">
            <a:extLst>
              <a:ext uri="{FF2B5EF4-FFF2-40B4-BE49-F238E27FC236}">
                <a16:creationId xmlns:a16="http://schemas.microsoft.com/office/drawing/2014/main" id="{A37D93B9-84D3-56B3-572F-B4B036CF6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682" r="-1" b="2302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Top Left">
            <a:extLst>
              <a:ext uri="{FF2B5EF4-FFF2-40B4-BE49-F238E27FC236}">
                <a16:creationId xmlns:a16="http://schemas.microsoft.com/office/drawing/2014/main" id="{76A80126-9AD6-4B06-A2B4-E80D49DCB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1CE592-76CC-4C5D-B63C-C492B204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D0FD994-79C9-4249-8397-92B364FFB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7E996B0-03B6-46BD-9AC7-CE895EBB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2E495D8-E01F-4637-87AA-317C325B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7A6E288-B6A5-43F5-948E-F0074B6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0E73585-6FEF-450D-ACF4-43753B261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C001581-36A8-4337-9483-F4EF7D8A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23005D3-3504-414B-8CCE-FB24909F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32D3363-EEDD-4E2A-99C2-02CC29F56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3320B91-B7AF-4A1C-9AA7-A8887746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4D9CB6C-49EF-4AB1-AA5D-DAF414CA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1D14721-69D1-49E6-97E1-7C1B7E896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A32776C-ED61-40AC-AAE2-946D61FB0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CE9D8A5-BB4F-469A-A640-C4A2EB64F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0F8B594-AC47-4890-AA31-D4C753E4E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4896A88-C10D-4F92-A493-9B42C450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4CF5861-DFA7-40AE-A060-0B06C6A1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E6C36D3-E647-4682-BD08-FFD920926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468E2D8-F0C6-49FA-BEA1-F2B4B7F0E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55C4A6-2BD1-4862-B843-1C21691DB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2A7A9CF-F794-4E88-84C1-9C3D3BD62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6165D29-B803-4DC8-89DE-8DF7B5346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FF8557F-8C51-4431-A149-896D24BDC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CA02EEE-CFE2-4F57-9101-07A45870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79E806F-6368-8CF0-C916-C2A36D97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MYSQL-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Máquina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virtual</a:t>
            </a:r>
          </a:p>
        </p:txBody>
      </p:sp>
      <p:grpSp>
        <p:nvGrpSpPr>
          <p:cNvPr id="12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764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7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" name="Rectangle 8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7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8" name="Freeform: Shape 84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9" name="Freeform: Shape 85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6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7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88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89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90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91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DCAF386-B0C2-1D87-6BBD-DBCE2A0A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anchor="ctr">
            <a:normAutofit/>
          </a:bodyPr>
          <a:lstStyle/>
          <a:p>
            <a:r>
              <a:rPr lang="pt-BR" dirty="0"/>
              <a:t>MAIORES DIFICULDADES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50B442-3941-48B2-F251-F8588705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410" y="359578"/>
            <a:ext cx="4977905" cy="209118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1500" dirty="0"/>
              <a:t>Às vezes me sinto perdido em meio a tantas ideias e possibilidades, sem saber exatamente por onde começar ou qual direção seguir. Além disso, lidar com a falta de recursos de tempo tem sido um grande desafio. É difícil manter o foco e a disciplina necessária para avançar no projeto. No geral, a incerteza sobre o caminho a seguir e a falta de tempo têm sido as principais pedras no meu caminho.</a:t>
            </a:r>
          </a:p>
        </p:txBody>
      </p:sp>
      <p:pic>
        <p:nvPicPr>
          <p:cNvPr id="5" name="Imagem 4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82D6173-A75C-EF62-AA8B-80D883CB8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7" b="27095"/>
          <a:stretch/>
        </p:blipFill>
        <p:spPr>
          <a:xfrm>
            <a:off x="862903" y="2809798"/>
            <a:ext cx="10515600" cy="3489513"/>
          </a:xfrm>
          <a:prstGeom prst="rect">
            <a:avLst/>
          </a:prstGeom>
        </p:spPr>
      </p:pic>
      <p:grpSp>
        <p:nvGrpSpPr>
          <p:cNvPr id="116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17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8" name="Freeform: Shape 97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98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99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00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01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02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96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56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5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5" name="Rectangle 6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6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87" name="Freeform: Shape 6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88" name="Freeform: Shape 6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6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6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6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6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6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7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EC7F1E1-987F-6453-DDA7-A6059233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40" y="594517"/>
            <a:ext cx="4390807" cy="166457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SUPERAÇÃO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69D146-E72F-2105-CE96-0CE011779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52" y="2532970"/>
            <a:ext cx="4390524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Uma das minhas principais estratégias tem sido dedicar mais tempo à fase de planejamento, definindo metas claras. Isso me ajuda a ter uma visão mais organizada e a evitar a sensação de estar perdido. Também tenho buscado ajuda em grupos de apoio, compartilhando ideias e recebendo feedback construtivo. Apesar dos desafios, estou determinado a seguir em frente e a alcançar o sucesso com o meu projeto.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A414332-AC43-B2C0-7873-F78F19054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r="14178" b="-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95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6" name="Freeform: Shape 7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7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7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7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8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8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7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06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491</Words>
  <Application>Microsoft Office PowerPoint</Application>
  <PresentationFormat>Widescreen</PresentationFormat>
  <Paragraphs>31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Aptos</vt:lpstr>
      <vt:lpstr>Arial</vt:lpstr>
      <vt:lpstr>Avenir Next LT Pro</vt:lpstr>
      <vt:lpstr>AvenirNext LT Pro Medium</vt:lpstr>
      <vt:lpstr>Sagona Book</vt:lpstr>
      <vt:lpstr>ExploreVTI</vt:lpstr>
      <vt:lpstr>Apresentação do PowerPoint</vt:lpstr>
      <vt:lpstr>LINHA DA VIDA</vt:lpstr>
      <vt:lpstr>Objetivo de Desenvolvimento Sustentável</vt:lpstr>
      <vt:lpstr>FERRAMENTAS DE GESTÃO</vt:lpstr>
      <vt:lpstr>SITE</vt:lpstr>
      <vt:lpstr>BANCO DE DADOS</vt:lpstr>
      <vt:lpstr>MYSQL- Máquina virtual</vt:lpstr>
      <vt:lpstr>MAIORES DIFICULDADES</vt:lpstr>
      <vt:lpstr>SUPERAÇÃO 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Stephanie Gomes</dc:creator>
  <cp:lastModifiedBy>YURI MARTINS ROCHA .</cp:lastModifiedBy>
  <cp:revision>1</cp:revision>
  <dcterms:created xsi:type="dcterms:W3CDTF">2024-06-06T16:03:55Z</dcterms:created>
  <dcterms:modified xsi:type="dcterms:W3CDTF">2024-06-14T13:56:53Z</dcterms:modified>
</cp:coreProperties>
</file>